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562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D3019-AFE6-499D-A4FC-B408CFE7E318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68F76-A31D-4308-8CED-E09F9EB886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206680" cy="165861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диагностической работы по математике в 9-х классах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Плавского района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18 ноября 2015 года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Средний балл по ОО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7" y="1170686"/>
          <a:ext cx="8568952" cy="5074525"/>
        </p:xfrm>
        <a:graphic>
          <a:graphicData uri="http://schemas.openxmlformats.org/drawingml/2006/table">
            <a:tbl>
              <a:tblPr/>
              <a:tblGrid>
                <a:gridCol w="749540"/>
                <a:gridCol w="2639004"/>
                <a:gridCol w="717053"/>
                <a:gridCol w="1143008"/>
                <a:gridCol w="1143008"/>
                <a:gridCol w="1285884"/>
                <a:gridCol w="891455"/>
              </a:tblGrid>
              <a:tr h="285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№121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1Количество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учеников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Средний балл 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Средняя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оценка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7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участвовали</a:t>
                      </a: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Справились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3,22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6,38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14,34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3,34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8,8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8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-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Дворская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12,9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8,25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11,3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3.5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61">
                <a:tc>
                  <a:txBody>
                    <a:bodyPr/>
                    <a:lstStyle/>
                    <a:p>
                      <a:pPr algn="ctr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8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:</a:t>
                      </a:r>
                    </a:p>
                  </a:txBody>
                  <a:tcPr marL="8594" marR="8594" marT="85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192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174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144(83%)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11.76</a:t>
                      </a:r>
                      <a:endParaRPr lang="ru-RU" b="0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3,05</a:t>
                      </a:r>
                      <a:endParaRPr lang="ru-RU" dirty="0"/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980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Качество знаний и уровень обученности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908723"/>
          <a:ext cx="8784976" cy="5476079"/>
        </p:xfrm>
        <a:graphic>
          <a:graphicData uri="http://schemas.openxmlformats.org/drawingml/2006/table">
            <a:tbl>
              <a:tblPr/>
              <a:tblGrid>
                <a:gridCol w="757325"/>
                <a:gridCol w="3332233"/>
                <a:gridCol w="2336901"/>
                <a:gridCol w="2358517"/>
              </a:tblGrid>
              <a:tr h="9262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ОУ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Уровень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обученности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 %</a:t>
                      </a:r>
                    </a:p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Качество знаний,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91,8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57,1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СОШ№2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Плавская СОШ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Волхонщинская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95,8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Горбачевская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62,5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6,3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Центр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образования №1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Молочно-Дворская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Сорочинская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Ново-Никольская СОШ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66,6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33,3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Больше-Озерская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Камынинская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5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Ольховская ООШ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452">
                <a:tc gridSpan="4"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45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Итого: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76,69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27,19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2394</TotalTime>
  <Words>255</Words>
  <Application>Microsoft Office PowerPoint</Application>
  <PresentationFormat>Экран (4:3)</PresentationFormat>
  <Paragraphs>157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Итоги диагностической работы по математике в 9-х классах  Плавского района</vt:lpstr>
      <vt:lpstr>Средний балл по ОО</vt:lpstr>
      <vt:lpstr>Качество знаний и уровень обученности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диагностической работы по математике в 11-х классах Плавского района</dc:title>
  <dc:creator>Катя</dc:creator>
  <cp:lastModifiedBy>Людмила Вячеславовна</cp:lastModifiedBy>
  <cp:revision>258</cp:revision>
  <dcterms:created xsi:type="dcterms:W3CDTF">2013-01-09T08:17:17Z</dcterms:created>
  <dcterms:modified xsi:type="dcterms:W3CDTF">2015-11-23T06:57:39Z</dcterms:modified>
</cp:coreProperties>
</file>